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B3516-DE43-4BB7-A5E1-33E0197C131B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E146-63F1-4802-81FB-753E91C5A621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1500174"/>
            <a:ext cx="57150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5400" b="1" smtClean="0"/>
              <a:t>1 - ARE </a:t>
            </a:r>
            <a:r>
              <a:rPr lang="en-ZA" sz="5400" b="1" dirty="0" smtClean="0"/>
              <a:t>YOU IN THE RIGHT JOB?</a:t>
            </a:r>
            <a:endParaRPr lang="en-ZA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</dc:creator>
  <cp:lastModifiedBy>Craig</cp:lastModifiedBy>
  <cp:revision>3</cp:revision>
  <dcterms:created xsi:type="dcterms:W3CDTF">2009-10-19T08:33:59Z</dcterms:created>
  <dcterms:modified xsi:type="dcterms:W3CDTF">2009-10-21T19:32:25Z</dcterms:modified>
</cp:coreProperties>
</file>