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98E62-8183-440C-AB42-CCD70D336D7A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EA69-BB27-45BC-BCDB-D2B520971962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EA69-BB27-45BC-BCDB-D2B520971962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EA69-BB27-45BC-BCDB-D2B520971962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EA69-BB27-45BC-BCDB-D2B520971962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EA69-BB27-45BC-BCDB-D2B520971962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EA69-BB27-45BC-BCDB-D2B520971962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8D45-6B4E-4F57-A66C-14997D60BCBE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B0385-8C8B-40C8-AD17-8301EF19F06D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5720" y="2428868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400" b="1" dirty="0" smtClean="0">
                <a:solidFill>
                  <a:schemeClr val="bg1"/>
                </a:solidFill>
              </a:rPr>
              <a:t>2 ARE COMPUTERS SCARING US?</a:t>
            </a:r>
            <a:endParaRPr lang="en-ZA" sz="44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Did you know?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Did you know?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Did you know?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82100" cy="6858000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6334125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Did you know?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NBR" val="1"/>
  <p:tag name="PATH1" val="C:\Users\Craig\Desktop\Presentation Name Session Handout.do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On-screen Show (4:3)</PresentationFormat>
  <Paragraphs>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</dc:creator>
  <cp:lastModifiedBy>Craig</cp:lastModifiedBy>
  <cp:revision>4</cp:revision>
  <dcterms:created xsi:type="dcterms:W3CDTF">2009-10-19T08:35:43Z</dcterms:created>
  <dcterms:modified xsi:type="dcterms:W3CDTF">2009-10-21T19:30:34Z</dcterms:modified>
</cp:coreProperties>
</file>