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45C0-B56D-471D-B973-F0042A537775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A81B-069B-41B6-A766-5ED4EB871BDA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45C0-B56D-471D-B973-F0042A537775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A81B-069B-41B6-A766-5ED4EB871BDA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45C0-B56D-471D-B973-F0042A537775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A81B-069B-41B6-A766-5ED4EB871BDA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45C0-B56D-471D-B973-F0042A537775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A81B-069B-41B6-A766-5ED4EB871BDA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45C0-B56D-471D-B973-F0042A537775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A81B-069B-41B6-A766-5ED4EB871BDA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45C0-B56D-471D-B973-F0042A537775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A81B-069B-41B6-A766-5ED4EB871BDA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45C0-B56D-471D-B973-F0042A537775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A81B-069B-41B6-A766-5ED4EB871BDA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45C0-B56D-471D-B973-F0042A537775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A81B-069B-41B6-A766-5ED4EB871BDA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45C0-B56D-471D-B973-F0042A537775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A81B-069B-41B6-A766-5ED4EB871BDA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45C0-B56D-471D-B973-F0042A537775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A81B-069B-41B6-A766-5ED4EB871BDA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245C0-B56D-471D-B973-F0042A537775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A81B-069B-41B6-A766-5ED4EB871BDA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245C0-B56D-471D-B973-F0042A537775}" type="datetimeFigureOut">
              <a:rPr lang="en-US" smtClean="0"/>
              <a:pPr/>
              <a:t>10/21/2009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7A81B-069B-41B6-A766-5ED4EB871BDA}" type="slidenum">
              <a:rPr lang="en-ZA" smtClean="0"/>
              <a:pPr/>
              <a:t>‹#›</a:t>
            </a:fld>
            <a:endParaRPr lang="en-ZA"/>
          </a:p>
        </p:txBody>
      </p:sp>
      <p:pic>
        <p:nvPicPr>
          <p:cNvPr id="7" name="Picture 7" descr="footer.pn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4546" y="1500174"/>
            <a:ext cx="57150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5400" b="1" dirty="0" smtClean="0"/>
              <a:t>3 – Where will you </a:t>
            </a:r>
            <a:r>
              <a:rPr lang="en-ZA" sz="5400" b="1" smtClean="0"/>
              <a:t>work next </a:t>
            </a:r>
            <a:r>
              <a:rPr lang="en-ZA" sz="5400" b="1" dirty="0" smtClean="0"/>
              <a:t>year?</a:t>
            </a:r>
            <a:endParaRPr lang="en-ZA" sz="5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id you know?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</p:spPr>
      </p:pic>
      <p:pic>
        <p:nvPicPr>
          <p:cNvPr id="3" name="Picture 7" descr="footer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id you know?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</p:spPr>
      </p:pic>
      <p:pic>
        <p:nvPicPr>
          <p:cNvPr id="3" name="Picture 7" descr="footer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Did you know?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</p:spPr>
      </p:pic>
      <p:pic>
        <p:nvPicPr>
          <p:cNvPr id="3" name="Picture 7" descr="footer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Did you know?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</p:spPr>
      </p:pic>
      <p:pic>
        <p:nvPicPr>
          <p:cNvPr id="3" name="Picture 7" descr="footer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Did you know?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9050" y="-1500222"/>
            <a:ext cx="9182100" cy="6886576"/>
          </a:xfrm>
          <a:prstGeom prst="rect">
            <a:avLst/>
          </a:prstGeom>
          <a:noFill/>
        </p:spPr>
      </p:pic>
      <p:pic>
        <p:nvPicPr>
          <p:cNvPr id="3" name="Picture 7" descr="footer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6027738"/>
            <a:ext cx="1960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</Words>
  <Application>Microsoft Office PowerPoint</Application>
  <PresentationFormat>On-screen Show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Craig</dc:creator>
  <cp:lastModifiedBy>Craig</cp:lastModifiedBy>
  <cp:revision>3</cp:revision>
  <dcterms:created xsi:type="dcterms:W3CDTF">2009-10-19T08:32:09Z</dcterms:created>
  <dcterms:modified xsi:type="dcterms:W3CDTF">2009-10-21T19:32:12Z</dcterms:modified>
</cp:coreProperties>
</file>