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45C0-B56D-471D-B973-F0042A537775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A81B-069B-41B6-A766-5ED4EB871BDA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7" descr="foote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500174"/>
            <a:ext cx="5715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/>
              <a:t>3 – Where will you </a:t>
            </a:r>
            <a:r>
              <a:rPr lang="en-ZA" sz="5400" b="1" smtClean="0"/>
              <a:t>work next </a:t>
            </a:r>
            <a:r>
              <a:rPr lang="en-ZA" sz="5400" b="1" dirty="0" smtClean="0"/>
              <a:t>year?</a:t>
            </a:r>
            <a:endParaRPr lang="en-ZA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500222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Craig</cp:lastModifiedBy>
  <cp:revision>3</cp:revision>
  <dcterms:created xsi:type="dcterms:W3CDTF">2009-10-19T08:32:09Z</dcterms:created>
  <dcterms:modified xsi:type="dcterms:W3CDTF">2009-10-21T19:32:12Z</dcterms:modified>
</cp:coreProperties>
</file>