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5" name="Picture 7" descr="foote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38373-161C-4BE6-918A-63F816A2EB64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FA6C9-F7A2-4384-ACBA-7C1D44A31893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4 </a:t>
            </a:r>
            <a:r>
              <a:rPr lang="en-ZA" smtClean="0"/>
              <a:t>Exponential Growth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4 Exponential Growth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</dc:creator>
  <cp:lastModifiedBy>Craig</cp:lastModifiedBy>
  <cp:revision>4</cp:revision>
  <dcterms:created xsi:type="dcterms:W3CDTF">2009-10-19T08:37:35Z</dcterms:created>
  <dcterms:modified xsi:type="dcterms:W3CDTF">2009-10-21T19:31:54Z</dcterms:modified>
</cp:coreProperties>
</file>