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265" r:id="rId2"/>
    <p:sldId id="259" r:id="rId3"/>
    <p:sldId id="264" r:id="rId4"/>
    <p:sldId id="263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3300"/>
    <a:srgbClr val="0066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27" autoAdjust="0"/>
  </p:normalViewPr>
  <p:slideViewPr>
    <p:cSldViewPr snapToGrid="0">
      <p:cViewPr varScale="1">
        <p:scale>
          <a:sx n="75" d="100"/>
          <a:sy n="75" d="100"/>
        </p:scale>
        <p:origin x="-100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B4A5F1C8-0C69-44B1-93A0-DC542C7E9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28AAC5-35EA-4647-ABB4-9D10ECF4CF3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What are your top 3 goals (eg at work) ? Are they simple – by when are you going to achieve them…?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C35A5-F9AC-45C4-BBFC-4759AACE9B92}" type="datetimeFigureOut">
              <a:rPr lang="en-US"/>
              <a:pPr>
                <a:defRPr/>
              </a:pPr>
              <a:t>10/19/2009</a:t>
            </a:fld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3AA823D4-5C32-4BCD-A0B4-8A51DD482C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88001-6D6B-48BD-B1C6-99A7D5441421}" type="datetimeFigureOut">
              <a:rPr lang="en-US"/>
              <a:pPr>
                <a:defRPr/>
              </a:pPr>
              <a:t>10/19/2009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2006 HumanFire.com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5F65DD74-3E07-4CBD-8653-C9917E84BE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8650A-ADD4-4989-A806-284F5B37DFE3}" type="datetimeFigureOut">
              <a:rPr lang="en-US"/>
              <a:pPr>
                <a:defRPr/>
              </a:pPr>
              <a:t>10/19/2009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2006 HumanFire.com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B52844D8-E9BA-4822-8B7F-905196ECBB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87B1F-9BAF-403D-A7F3-81E471C42DE9}" type="datetimeFigureOut">
              <a:rPr lang="en-US"/>
              <a:pPr>
                <a:defRPr/>
              </a:pPr>
              <a:t>10/19/2009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2006 HumanFire.com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0A0D30B8-43E7-4DE8-A4E2-C17D8C2233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380D6-FC37-4C90-988D-543B379EF359}" type="datetimeFigureOut">
              <a:rPr lang="en-US"/>
              <a:pPr>
                <a:defRPr/>
              </a:pPr>
              <a:t>10/19/2009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2006 HumanFire.com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A630BD95-769A-47C8-A39C-2603346125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F0912-D6A8-4D4B-AD16-7FC22A57FD80}" type="datetimeFigureOut">
              <a:rPr lang="en-US"/>
              <a:pPr>
                <a:defRPr/>
              </a:pPr>
              <a:t>10/19/2009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2006 HumanFire.com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F650B4F4-BDA5-49A9-891E-83BCB3E4E1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82CF2-8C8D-4D08-A255-0113E35601E4}" type="datetimeFigureOut">
              <a:rPr lang="en-US"/>
              <a:pPr>
                <a:defRPr/>
              </a:pPr>
              <a:t>10/19/2009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2006 HumanFire.com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4D4D3EE9-C8CD-41F5-A8F7-5984E22A14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97800-D6D3-4A07-8843-04FA9F6036E0}" type="datetimeFigureOut">
              <a:rPr lang="en-US"/>
              <a:pPr>
                <a:defRPr/>
              </a:pPr>
              <a:t>10/19/2009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2006 HumanFire.com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B1E81B07-35D8-4DCC-8929-FAB50B5F8B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BBAA4-020B-4FD2-A887-D1BB2ACB2E1F}" type="datetimeFigureOut">
              <a:rPr lang="en-US"/>
              <a:pPr>
                <a:defRPr/>
              </a:pPr>
              <a:t>10/19/2009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2006 HumanFire.com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D3EFBB5E-2A12-45A2-810D-3BB513273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AF5CA-9D0D-41E7-B900-1B1CB20104EF}" type="datetimeFigureOut">
              <a:rPr lang="en-US"/>
              <a:pPr>
                <a:defRPr/>
              </a:pPr>
              <a:t>10/19/2009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2006 HumanFire.com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052B7D11-7376-4F67-87FB-14A9F64C85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Z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BBB98-F2A8-4BFA-B6AB-8C093C4FDECE}" type="datetimeFigureOut">
              <a:rPr lang="en-US"/>
              <a:pPr>
                <a:defRPr/>
              </a:pPr>
              <a:t>10/19/2009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2006 HumanFire.com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98178441-7D61-4C59-B1D9-6C41C5BBCC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7" descr="footer.pn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ransition>
    <p:push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5 Modern </a:t>
            </a:r>
            <a:r>
              <a:rPr lang="en-ZA" smtClean="0"/>
              <a:t>Goal Setting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are your Goals?</a:t>
            </a:r>
          </a:p>
        </p:txBody>
      </p:sp>
      <p:pic>
        <p:nvPicPr>
          <p:cNvPr id="13315" name="Picture 8" descr="C:\Users\Craig\AppData\Local\Microsoft\Windows\Temporary Internet Files\Content.IE5\I9RHVA0C\MCj0437048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3450" y="1600200"/>
            <a:ext cx="5257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 descr="footer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There are no quick fixes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2006 HumanFire.com</a:t>
            </a:r>
          </a:p>
        </p:txBody>
      </p:sp>
      <p:pic>
        <p:nvPicPr>
          <p:cNvPr id="14341" name="Picture 4" descr="j02341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2127250"/>
            <a:ext cx="3030537" cy="322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footer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 can be frustrating</a:t>
            </a:r>
          </a:p>
        </p:txBody>
      </p:sp>
      <p:pic>
        <p:nvPicPr>
          <p:cNvPr id="12292" name="Picture 4" descr="Eras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73513" y="1235075"/>
            <a:ext cx="2951162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 descr="timeou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6100" y="3754438"/>
            <a:ext cx="3240088" cy="254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footer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Occasionally, you will mess up!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0245" name="Picture 5" descr="sudok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6850" y="3211513"/>
            <a:ext cx="2384425" cy="231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6" descr="broken_penci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5988" y="2427288"/>
            <a:ext cx="3055937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footer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And Finally…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Have fun!</a:t>
            </a:r>
          </a:p>
        </p:txBody>
      </p:sp>
      <p:pic>
        <p:nvPicPr>
          <p:cNvPr id="17412" name="Picture 4" descr="the%20band"/>
          <p:cNvPicPr>
            <a:picLocks noChangeAspect="1" noChangeArrowheads="1"/>
          </p:cNvPicPr>
          <p:nvPr/>
        </p:nvPicPr>
        <p:blipFill>
          <a:blip r:embed="rId2">
            <a:lum bright="12000"/>
          </a:blip>
          <a:srcRect/>
          <a:stretch>
            <a:fillRect/>
          </a:stretch>
        </p:blipFill>
        <p:spPr bwMode="auto">
          <a:xfrm>
            <a:off x="1528763" y="1844675"/>
            <a:ext cx="6084887" cy="401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footer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</TotalTime>
  <Words>61</Words>
  <Application>Microsoft Office PowerPoint</Application>
  <PresentationFormat>On-screen Show (4:3)</PresentationFormat>
  <Paragraphs>10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5 Modern Goal Setting</vt:lpstr>
      <vt:lpstr>What are your Goals?</vt:lpstr>
      <vt:lpstr>There are no quick fixes</vt:lpstr>
      <vt:lpstr>It can be frustrating</vt:lpstr>
      <vt:lpstr>Occasionally, you will mess up!</vt:lpstr>
      <vt:lpstr>And Finally…</vt:lpstr>
    </vt:vector>
  </TitlesOfParts>
  <Company>CDS Solutions 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Craig Strachan</dc:creator>
  <cp:lastModifiedBy>Craig</cp:lastModifiedBy>
  <cp:revision>41</cp:revision>
  <dcterms:created xsi:type="dcterms:W3CDTF">2006-09-12T08:00:57Z</dcterms:created>
  <dcterms:modified xsi:type="dcterms:W3CDTF">2009-10-19T09:35:30Z</dcterms:modified>
</cp:coreProperties>
</file>