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3" r:id="rId2"/>
    <p:sldId id="363" r:id="rId3"/>
    <p:sldId id="364" r:id="rId4"/>
    <p:sldId id="365" r:id="rId5"/>
    <p:sldId id="366" r:id="rId6"/>
    <p:sldId id="372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43"/>
    <a:srgbClr val="25FF01"/>
    <a:srgbClr val="FFFF99"/>
    <a:srgbClr val="00A249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0" autoAdjust="0"/>
    <p:restoredTop sz="61307" autoAdjust="0"/>
  </p:normalViewPr>
  <p:slideViewPr>
    <p:cSldViewPr>
      <p:cViewPr>
        <p:scale>
          <a:sx n="60" d="100"/>
          <a:sy n="60" d="100"/>
        </p:scale>
        <p:origin x="-118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59221-1596-4700-8144-0DEE1D88384E}" type="datetimeFigureOut">
              <a:rPr lang="en-US" smtClean="0"/>
              <a:pPr/>
              <a:t>10/21/2009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51A5E-3018-4074-91D8-F8B160664DBB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6085" tIns="48043" rIns="96085" bIns="4804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6085" tIns="48043" rIns="96085" bIns="48043" rtlCol="0"/>
          <a:lstStyle>
            <a:lvl1pPr algn="r">
              <a:defRPr sz="1300"/>
            </a:lvl1pPr>
          </a:lstStyle>
          <a:p>
            <a:fld id="{23403185-56B5-4D84-B3C1-D0F3D6E2FA08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85" tIns="48043" rIns="96085" bIns="480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6085" tIns="48043" rIns="96085" bIns="4804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1731"/>
          </a:xfrm>
          <a:prstGeom prst="rect">
            <a:avLst/>
          </a:prstGeom>
        </p:spPr>
        <p:txBody>
          <a:bodyPr vert="horz" lIns="96085" tIns="48043" rIns="96085" bIns="4804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1731"/>
          </a:xfrm>
          <a:prstGeom prst="rect">
            <a:avLst/>
          </a:prstGeom>
        </p:spPr>
        <p:txBody>
          <a:bodyPr vert="horz" lIns="96085" tIns="48043" rIns="96085" bIns="48043" rtlCol="0" anchor="b"/>
          <a:lstStyle>
            <a:lvl1pPr algn="r">
              <a:defRPr sz="1300"/>
            </a:lvl1pPr>
          </a:lstStyle>
          <a:p>
            <a:fld id="{82EECBF3-E6D1-47F3-91C6-A2413DCB44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ECBF3-E6D1-47F3-91C6-A2413DCB449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ECBF3-E6D1-47F3-91C6-A2413DCB449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ECBF3-E6D1-47F3-91C6-A2413DCB449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ECBF3-E6D1-47F3-91C6-A2413DCB449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ECBF3-E6D1-47F3-91C6-A2413DCB449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E17BD-F91B-4A3E-8216-E0A9DF764E8B}" type="datetimeFigureOut">
              <a:rPr lang="en-US" smtClean="0"/>
              <a:pPr/>
              <a:t>10/21/2009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0B34F-61B7-4F67-A374-131914C6605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6 </a:t>
            </a:r>
            <a:r>
              <a:rPr lang="en-ZA" smtClean="0"/>
              <a:t>Motivating others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49136_Full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728" y="785794"/>
            <a:ext cx="6286544" cy="4955723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6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WB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85852" y="857232"/>
            <a:ext cx="6101646" cy="4714908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6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braveheart_xxl_01-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5852" y="1428736"/>
            <a:ext cx="6500858" cy="464347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Which is it?</a:t>
            </a:r>
            <a:endParaRPr lang="en-ZA" dirty="0"/>
          </a:p>
        </p:txBody>
      </p:sp>
      <p:pic>
        <p:nvPicPr>
          <p:cNvPr id="5" name="Content Placeholder 4" descr="obama-giving-cairo-speech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4414" y="1357298"/>
            <a:ext cx="6429420" cy="5089957"/>
          </a:xfrm>
        </p:spPr>
      </p:pic>
      <p:pic>
        <p:nvPicPr>
          <p:cNvPr id="4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reamstime_5370572.jpg"/>
          <p:cNvPicPr>
            <a:picLocks noGrp="1" noChangeAspect="1"/>
          </p:cNvPicPr>
          <p:nvPr>
            <p:ph idx="1"/>
          </p:nvPr>
        </p:nvPicPr>
        <p:blipFill>
          <a:blip r:embed="rId3" cstate="email"/>
          <a:stretch>
            <a:fillRect/>
          </a:stretch>
        </p:blipFill>
        <p:spPr>
          <a:xfrm>
            <a:off x="1036091" y="1600200"/>
            <a:ext cx="7071817" cy="4525963"/>
          </a:xfrm>
        </p:spPr>
      </p:pic>
      <p:pic>
        <p:nvPicPr>
          <p:cNvPr id="5" name="Picture 7" descr="footer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1748</TotalTime>
  <Words>12</Words>
  <Application>Microsoft Office PowerPoint</Application>
  <PresentationFormat>On-screen Show (4:3)</PresentationFormat>
  <Paragraphs>7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6 Motivating others</vt:lpstr>
      <vt:lpstr>Slide 2</vt:lpstr>
      <vt:lpstr>Slide 3</vt:lpstr>
      <vt:lpstr>Slide 4</vt:lpstr>
      <vt:lpstr>Which is it?</vt:lpstr>
      <vt:lpstr>Slide 6</vt:lpstr>
    </vt:vector>
  </TitlesOfParts>
  <Company>CDS Solutions 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Strachan</dc:creator>
  <cp:lastModifiedBy>Craig</cp:lastModifiedBy>
  <cp:revision>238</cp:revision>
  <dcterms:created xsi:type="dcterms:W3CDTF">2008-01-22T07:01:50Z</dcterms:created>
  <dcterms:modified xsi:type="dcterms:W3CDTF">2009-10-21T19:34:24Z</dcterms:modified>
</cp:coreProperties>
</file>