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1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52A6-1244-4280-9B8A-DBE9728F5B3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38BB1-0547-4CA6-AFA4-059A47664155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7" descr="footer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7 Understanding </a:t>
            </a:r>
            <a:r>
              <a:rPr lang="en-ZA" smtClean="0"/>
              <a:t>your customers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Arial" charset="0"/>
                <a:ea typeface="ＭＳ Ｐゴシック" pitchFamily="-105" charset="-128"/>
              </a:rPr>
              <a:t>I suggest investing in magic beans.</a:t>
            </a:r>
          </a:p>
        </p:txBody>
      </p:sp>
      <p:pic>
        <p:nvPicPr>
          <p:cNvPr id="14339" name="Content Placeholder 4" descr="1001-1237775022S23H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21053" r="-21053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charset="0"/>
                <a:ea typeface="ＭＳ Ｐゴシック" pitchFamily="-105" charset="-128"/>
              </a:rPr>
              <a:t>The </a:t>
            </a:r>
            <a:r>
              <a:rPr lang="en-US" sz="3200" smtClean="0">
                <a:latin typeface="Arial" charset="0"/>
                <a:ea typeface="ＭＳ Ｐゴシック" pitchFamily="-105" charset="-128"/>
              </a:rPr>
              <a:t>corporate ladder.</a:t>
            </a:r>
            <a:endParaRPr lang="en-US" sz="3200" dirty="0" smtClean="0">
              <a:latin typeface="Arial" charset="0"/>
              <a:ea typeface="ＭＳ Ｐゴシック" pitchFamily="-105" charset="-128"/>
            </a:endParaRPr>
          </a:p>
        </p:txBody>
      </p:sp>
      <p:pic>
        <p:nvPicPr>
          <p:cNvPr id="28675" name="Content Placeholder 3" descr="la_03_bg_0528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21053" r="-21053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ea typeface="ＭＳ Ｐゴシック" pitchFamily="-105" charset="-128"/>
              </a:rPr>
              <a:t>The Board, uhh, (what are they good for?), absolutely nothin’. Say it again now!</a:t>
            </a:r>
          </a:p>
        </p:txBody>
      </p:sp>
      <p:pic>
        <p:nvPicPr>
          <p:cNvPr id="23555" name="Content Placeholder 3" descr="750px-Gustave_Doré_-_Dante_Alighieri_-_Inferno_-_Plate_65_(Canto_XXXI_-_The_Titans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25790" r="-25790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charset="0"/>
                <a:ea typeface="ＭＳ Ｐゴシック" pitchFamily="-105" charset="-128"/>
              </a:rPr>
              <a:t>Weeeeee!</a:t>
            </a:r>
            <a:endParaRPr lang="en-US" smtClean="0">
              <a:latin typeface="Arial" charset="0"/>
              <a:ea typeface="ＭＳ Ｐゴシック" pitchFamily="-105" charset="-128"/>
            </a:endParaRPr>
          </a:p>
        </p:txBody>
      </p:sp>
      <p:pic>
        <p:nvPicPr>
          <p:cNvPr id="20483" name="Content Placeholder 4" descr="1-1235664948qCNw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13138" r="-13138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ea typeface="ＭＳ Ｐゴシック" pitchFamily="-105" charset="-128"/>
              </a:rPr>
              <a:t>Consumers want easy transactions. </a:t>
            </a:r>
            <a:br>
              <a:rPr lang="en-US" sz="3200" smtClean="0">
                <a:latin typeface="Arial" charset="0"/>
                <a:ea typeface="ＭＳ Ｐゴシック" pitchFamily="-105" charset="-128"/>
              </a:rPr>
            </a:br>
            <a:r>
              <a:rPr lang="en-US" sz="3200" smtClean="0">
                <a:latin typeface="Arial" charset="0"/>
                <a:ea typeface="ＭＳ Ｐゴシック" pitchFamily="-105" charset="-128"/>
              </a:rPr>
              <a:t>And saltiness.</a:t>
            </a:r>
          </a:p>
        </p:txBody>
      </p:sp>
      <p:pic>
        <p:nvPicPr>
          <p:cNvPr id="24579" name="Content Placeholder 3" descr="VendingMachine_20090102_bg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21053" r="-21053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7 Understanding your customers</vt:lpstr>
      <vt:lpstr>I suggest investing in magic beans.</vt:lpstr>
      <vt:lpstr>The corporate ladder.</vt:lpstr>
      <vt:lpstr>The Board, uhh, (what are they good for?), absolutely nothin’. Say it again now!</vt:lpstr>
      <vt:lpstr>Weeeeee!</vt:lpstr>
      <vt:lpstr>Consumers want easy transactions.  And saltiness.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suggest investing in magic beans.</dc:title>
  <dc:creator>Craig</dc:creator>
  <cp:lastModifiedBy>Craig</cp:lastModifiedBy>
  <cp:revision>3</cp:revision>
  <dcterms:created xsi:type="dcterms:W3CDTF">2009-10-19T08:48:23Z</dcterms:created>
  <dcterms:modified xsi:type="dcterms:W3CDTF">2009-10-21T19:33:30Z</dcterms:modified>
</cp:coreProperties>
</file>